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61" r:id="rId2"/>
    <p:sldId id="262" r:id="rId3"/>
    <p:sldId id="257" r:id="rId4"/>
    <p:sldId id="263" r:id="rId5"/>
    <p:sldId id="264" r:id="rId6"/>
    <p:sldId id="266" r:id="rId7"/>
    <p:sldId id="265" r:id="rId8"/>
    <p:sldId id="267" r:id="rId9"/>
    <p:sldId id="268" r:id="rId10"/>
    <p:sldId id="270" r:id="rId11"/>
    <p:sldId id="271" r:id="rId12"/>
    <p:sldId id="272" r:id="rId13"/>
    <p:sldId id="274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697A5A-7D34-8ABC-C838-8B36007C837E}" v="4" dt="2018-10-28T10:15:36.4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28.10.2018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6000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28.10.2018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400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28.10.2018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108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28.10.2018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1981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28.10.2018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738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dirty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28.10.2018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0205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dirty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28.10.2018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041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28.10.2018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33502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28.10.2018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372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28.10.2018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1232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28.10.2018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0726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28.10.2018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1706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28.10.2018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998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28.10.2018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401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28.10.2018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0849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28.10.2018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399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28.10.2018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483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8941B0-F4D5-4460-BCAD-F7E2B41A8257}" type="datetimeFigureOut">
              <a:rPr lang="de-DE" smtClean="0"/>
              <a:t>28.10.2018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4231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D0286A-799B-4229-A84F-CE673806D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206" y="1102169"/>
            <a:ext cx="2319145" cy="11913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b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Agreez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FB0AFE-2C91-4F87-83AB-7A93A7E4F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213" y="6096060"/>
            <a:ext cx="8191664" cy="123412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3600" b="1">
                <a:solidFill>
                  <a:schemeClr val="accent6">
                    <a:lumMod val="20000"/>
                    <a:lumOff val="80000"/>
                  </a:schemeClr>
                </a:solidFill>
              </a:rPr>
              <a:t>CSLabs Hackathon Smart Rurality</a:t>
            </a:r>
            <a:r>
              <a:rPr lang="en-US" sz="3600" b="1">
                <a:solidFill>
                  <a:schemeClr val="accent6">
                    <a:lumMod val="20000"/>
                    <a:lumOff val="80000"/>
                  </a:schemeClr>
                </a:solidFill>
                <a:cs typeface="Calibri"/>
              </a:rPr>
              <a:t> 2018</a:t>
            </a:r>
            <a:endParaRPr lang="en-US" sz="36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Image 4" descr="Une image contenant herbe, ciel, extérieur, champ&#10;&#10;Description générée avec un niveau de confiance très élevé">
            <a:extLst>
              <a:ext uri="{FF2B5EF4-FFF2-40B4-BE49-F238E27FC236}">
                <a16:creationId xmlns:a16="http://schemas.microsoft.com/office/drawing/2014/main" id="{23BF4C9B-8DF1-4C97-AD92-AEB7AB89D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66" r="15800" b="-1"/>
          <a:stretch/>
        </p:blipFill>
        <p:spPr>
          <a:xfrm>
            <a:off x="20" y="10"/>
            <a:ext cx="6746028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91F45E5-829F-401F-B169-34D6E36513FA}"/>
              </a:ext>
            </a:extLst>
          </p:cNvPr>
          <p:cNvSpPr txBox="1"/>
          <p:nvPr/>
        </p:nvSpPr>
        <p:spPr>
          <a:xfrm>
            <a:off x="6435306" y="2704380"/>
            <a:ext cx="5474897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dirty="0"/>
              <a:t>Antoine</a:t>
            </a:r>
            <a:r>
              <a:rPr lang="fr-FR" sz="2400" dirty="0">
                <a:cs typeface="Calibri"/>
              </a:rPr>
              <a:t> Bedaton, Sandis Engelen, Allan Lallemand, </a:t>
            </a:r>
            <a:r>
              <a:rPr lang="fr-FR" sz="2400">
                <a:cs typeface="Calibri"/>
              </a:rPr>
              <a:t>Sophie Tysebaert &amp; Dimitri Wauters</a:t>
            </a: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4038056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D9CC11-120C-4EA3-B974-E50ED539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4313"/>
            <a:ext cx="10018713" cy="1752599"/>
          </a:xfrm>
        </p:spPr>
        <p:txBody>
          <a:bodyPr/>
          <a:lstStyle/>
          <a:p>
            <a:r>
              <a:rPr lang="fr-FR" sz="6000"/>
              <a:t>Les </a:t>
            </a:r>
            <a:r>
              <a:rPr lang="fr-FR" sz="6000" b="1"/>
              <a:t>+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24D224-5F63-4574-A38D-995F32D1D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fr-FR" sz="4000" b="1"/>
              <a:t>Réseau social</a:t>
            </a:r>
            <a:r>
              <a:rPr lang="fr-FR" sz="4000"/>
              <a:t> (événements + annonces)</a:t>
            </a:r>
            <a:endParaRPr lang="fr-FR"/>
          </a:p>
          <a:p>
            <a:r>
              <a:rPr lang="fr-FR" sz="4000"/>
              <a:t>Possibilité de payer par </a:t>
            </a:r>
            <a:r>
              <a:rPr lang="fr-FR" sz="4000" b="1"/>
              <a:t>monnaie locale</a:t>
            </a:r>
            <a:r>
              <a:rPr lang="fr-FR" sz="4000"/>
              <a:t> (ex.: en BLES)</a:t>
            </a:r>
            <a:endParaRPr lang="fr-FR" sz="4000" dirty="0"/>
          </a:p>
          <a:p>
            <a:r>
              <a:rPr lang="fr-FR" sz="4000"/>
              <a:t>Recherche par produits </a:t>
            </a:r>
            <a:r>
              <a:rPr lang="fr-FR" sz="4000" b="1"/>
              <a:t>et recettes</a:t>
            </a:r>
          </a:p>
        </p:txBody>
      </p:sp>
    </p:spTree>
    <p:extLst>
      <p:ext uri="{BB962C8B-B14F-4D97-AF65-F5344CB8AC3E}">
        <p14:creationId xmlns:p14="http://schemas.microsoft.com/office/powerpoint/2010/main" val="154531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D9CC11-120C-4EA3-B974-E50ED539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4313"/>
            <a:ext cx="10018713" cy="1752599"/>
          </a:xfrm>
        </p:spPr>
        <p:txBody>
          <a:bodyPr/>
          <a:lstStyle/>
          <a:p>
            <a:r>
              <a:rPr lang="fr-FR" sz="6000"/>
              <a:t>Aspects financiers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24D224-5F63-4574-A38D-995F32D1D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fr-FR" sz="4000" b="1"/>
              <a:t>Soutien</a:t>
            </a:r>
            <a:r>
              <a:rPr lang="fr-FR" sz="4000"/>
              <a:t> au niveau communal</a:t>
            </a:r>
            <a:endParaRPr lang="fr-FR"/>
          </a:p>
          <a:p>
            <a:r>
              <a:rPr lang="fr-FR" sz="4000" b="1"/>
              <a:t>Commission</a:t>
            </a:r>
            <a:r>
              <a:rPr lang="fr-FR" sz="4000"/>
              <a:t> prise pour la publication de services offerts (ex. : infirmiers, cours particuliers, …)</a:t>
            </a:r>
          </a:p>
          <a:p>
            <a:r>
              <a:rPr lang="fr-FR" sz="4000"/>
              <a:t>Recherche de financement auprès d'</a:t>
            </a:r>
            <a:r>
              <a:rPr lang="fr-FR" sz="4000" b="1"/>
              <a:t>organismes indépendants</a:t>
            </a:r>
          </a:p>
        </p:txBody>
      </p:sp>
    </p:spTree>
    <p:extLst>
      <p:ext uri="{BB962C8B-B14F-4D97-AF65-F5344CB8AC3E}">
        <p14:creationId xmlns:p14="http://schemas.microsoft.com/office/powerpoint/2010/main" val="409946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D9CC11-120C-4EA3-B974-E50ED539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613" y="2482970"/>
            <a:ext cx="10018713" cy="1752599"/>
          </a:xfrm>
        </p:spPr>
        <p:txBody>
          <a:bodyPr>
            <a:normAutofit fontScale="90000"/>
          </a:bodyPr>
          <a:lstStyle/>
          <a:p>
            <a:r>
              <a:rPr lang="fr-FR" sz="6000">
                <a:latin typeface="Calibri"/>
                <a:cs typeface="Calibri"/>
              </a:rPr>
              <a:t>Des questions ? N'hésitez pas à </a:t>
            </a:r>
            <a:r>
              <a:rPr lang="fr-FR" sz="6000" dirty="0">
                <a:latin typeface="Calibri"/>
                <a:cs typeface="Calibri"/>
              </a:rPr>
              <a:t>discuter avec nous !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0FBC7CF-B6F9-4868-929F-08BE2B7AE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1178" y="2580735"/>
            <a:ext cx="10018713" cy="1557069"/>
          </a:xfrm>
        </p:spPr>
        <p:txBody>
          <a:bodyPr/>
          <a:lstStyle/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0145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D0286A-799B-4229-A84F-CE673806D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206" y="1102169"/>
            <a:ext cx="2319145" cy="119132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400" b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Agreez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FB0AFE-2C91-4F87-83AB-7A93A7E4F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213" y="6096060"/>
            <a:ext cx="8191664" cy="123412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3600" b="1">
                <a:solidFill>
                  <a:schemeClr val="accent6">
                    <a:lumMod val="20000"/>
                    <a:lumOff val="80000"/>
                  </a:schemeClr>
                </a:solidFill>
              </a:rPr>
              <a:t>CSLabs Hackathon Smart Rurality</a:t>
            </a:r>
            <a:r>
              <a:rPr lang="en-US" sz="3600" b="1">
                <a:solidFill>
                  <a:schemeClr val="accent6">
                    <a:lumMod val="20000"/>
                    <a:lumOff val="80000"/>
                  </a:schemeClr>
                </a:solidFill>
                <a:cs typeface="Calibri"/>
              </a:rPr>
              <a:t> 2018</a:t>
            </a:r>
            <a:endParaRPr lang="en-US" sz="36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Image 4" descr="Une image contenant herbe, ciel, extérieur, champ&#10;&#10;Description générée avec un niveau de confiance très élevé">
            <a:extLst>
              <a:ext uri="{FF2B5EF4-FFF2-40B4-BE49-F238E27FC236}">
                <a16:creationId xmlns:a16="http://schemas.microsoft.com/office/drawing/2014/main" id="{23BF4C9B-8DF1-4C97-AD92-AEB7AB89D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66" r="15800" b="-1"/>
          <a:stretch/>
        </p:blipFill>
        <p:spPr>
          <a:xfrm>
            <a:off x="20" y="10"/>
            <a:ext cx="6746028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91F45E5-829F-401F-B169-34D6E36513FA}"/>
              </a:ext>
            </a:extLst>
          </p:cNvPr>
          <p:cNvSpPr txBox="1"/>
          <p:nvPr/>
        </p:nvSpPr>
        <p:spPr>
          <a:xfrm>
            <a:off x="6435306" y="2704380"/>
            <a:ext cx="5474897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dirty="0"/>
              <a:t>Antoine</a:t>
            </a:r>
            <a:r>
              <a:rPr lang="fr-FR" sz="2400" dirty="0">
                <a:cs typeface="Calibri"/>
              </a:rPr>
              <a:t> Bedaton, Sandis Engelen, Allan Lallemand, </a:t>
            </a:r>
            <a:r>
              <a:rPr lang="fr-FR" sz="2400">
                <a:cs typeface="Calibri"/>
              </a:rPr>
              <a:t>Sophie Tysebaert &amp; Dimitri Wauters</a:t>
            </a: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2172279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D9CC11-120C-4EA3-B974-E50ED539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6000"/>
              <a:t>Qu'est-ce que </a:t>
            </a:r>
            <a:r>
              <a:rPr lang="fr-FR" sz="6000" b="1"/>
              <a:t>Agreez</a:t>
            </a:r>
            <a:r>
              <a:rPr lang="fr-FR" sz="6000"/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24D224-5F63-4574-A38D-995F32D1D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fr-FR" sz="4000" b="1" dirty="0"/>
              <a:t>Agreez </a:t>
            </a:r>
            <a:r>
              <a:rPr lang="fr-FR" sz="4000" dirty="0"/>
              <a:t>a pour objectif de </a:t>
            </a:r>
            <a:r>
              <a:rPr lang="fr-FR" sz="4000" b="1" dirty="0"/>
              <a:t>reconnecter </a:t>
            </a:r>
            <a:r>
              <a:rPr lang="fr-FR" sz="4000" dirty="0"/>
              <a:t>les </a:t>
            </a:r>
            <a:r>
              <a:rPr lang="fr-FR" sz="4000"/>
              <a:t>citoyens d'une même localité par la mise en </a:t>
            </a:r>
            <a:r>
              <a:rPr lang="fr-FR" sz="4000" dirty="0"/>
              <a:t>place d'une plateforme d'échange de produits et services offerts au sein d'une même commune.</a:t>
            </a:r>
            <a:endParaRPr lang="fr-FR" sz="4000" b="1" dirty="0"/>
          </a:p>
        </p:txBody>
      </p:sp>
    </p:spTree>
    <p:extLst>
      <p:ext uri="{BB962C8B-B14F-4D97-AF65-F5344CB8AC3E}">
        <p14:creationId xmlns:p14="http://schemas.microsoft.com/office/powerpoint/2010/main" val="1466308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Une image contenant ciel, extérieur, maison, bâtiment&#10;&#10;Description générée avec un niveau de confiance très élevé">
            <a:extLst>
              <a:ext uri="{FF2B5EF4-FFF2-40B4-BE49-F238E27FC236}">
                <a16:creationId xmlns:a16="http://schemas.microsoft.com/office/drawing/2014/main" id="{BF6C4F5C-5633-4471-B6F9-F3CE4F988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21" y="2090901"/>
            <a:ext cx="2743200" cy="194349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289CD5-0082-4587-B269-AC932AC98FEB}"/>
              </a:ext>
            </a:extLst>
          </p:cNvPr>
          <p:cNvSpPr/>
          <p:nvPr/>
        </p:nvSpPr>
        <p:spPr>
          <a:xfrm>
            <a:off x="487633" y="4104578"/>
            <a:ext cx="2877002" cy="5801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7" descr="Utilisateur">
            <a:extLst>
              <a:ext uri="{FF2B5EF4-FFF2-40B4-BE49-F238E27FC236}">
                <a16:creationId xmlns:a16="http://schemas.microsoft.com/office/drawing/2014/main" id="{5F4C7C78-2820-4487-A6D3-84D65C6A1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016" y="4028888"/>
            <a:ext cx="914400" cy="740611"/>
          </a:xfrm>
          <a:prstGeom prst="rect">
            <a:avLst/>
          </a:prstGeom>
        </p:spPr>
      </p:pic>
      <p:pic>
        <p:nvPicPr>
          <p:cNvPr id="9" name="Image 9" descr="Une image contenant herbe, extérieur, camion, ciel&#10;&#10;Description générée avec un niveau de confiance très élevé">
            <a:extLst>
              <a:ext uri="{FF2B5EF4-FFF2-40B4-BE49-F238E27FC236}">
                <a16:creationId xmlns:a16="http://schemas.microsoft.com/office/drawing/2014/main" id="{36712D2E-E546-449F-9C29-6ACFEE174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484" y="2086537"/>
            <a:ext cx="2899689" cy="202338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0C77B8-13B7-4911-B2EA-E4DC1AC2803D}"/>
              </a:ext>
            </a:extLst>
          </p:cNvPr>
          <p:cNvSpPr/>
          <p:nvPr/>
        </p:nvSpPr>
        <p:spPr>
          <a:xfrm>
            <a:off x="4743904" y="4109887"/>
            <a:ext cx="3047446" cy="57389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Graphique 4" descr="Panier de course">
            <a:extLst>
              <a:ext uri="{FF2B5EF4-FFF2-40B4-BE49-F238E27FC236}">
                <a16:creationId xmlns:a16="http://schemas.microsoft.com/office/drawing/2014/main" id="{DFC78148-36FD-4DCD-B9B5-78979B8398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4779" y="3989768"/>
            <a:ext cx="914400" cy="75751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0C341CC-BE80-47ED-B5D2-7C82720BB457}"/>
              </a:ext>
            </a:extLst>
          </p:cNvPr>
          <p:cNvSpPr txBox="1"/>
          <p:nvPr/>
        </p:nvSpPr>
        <p:spPr>
          <a:xfrm>
            <a:off x="2169459" y="219636"/>
            <a:ext cx="8234082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>
                <a:cs typeface="Calibri"/>
              </a:rPr>
              <a:t>A qui profite</a:t>
            </a:r>
            <a:r>
              <a:rPr lang="fr-FR" sz="3600" b="1">
                <a:cs typeface="Calibri"/>
              </a:rPr>
              <a:t> Agreez ?</a:t>
            </a:r>
            <a:endParaRPr lang="fr-FR" sz="3600" b="1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FCC8082-12BE-475E-BB0E-6478D8080F7E}"/>
              </a:ext>
            </a:extLst>
          </p:cNvPr>
          <p:cNvSpPr txBox="1"/>
          <p:nvPr/>
        </p:nvSpPr>
        <p:spPr>
          <a:xfrm>
            <a:off x="2169458" y="1037664"/>
            <a:ext cx="8234082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>
                <a:cs typeface="Calibri"/>
              </a:rPr>
              <a:t>Agreez est un nouveau moyen pour améliorer le quotidien de ceux qui vivent en </a:t>
            </a:r>
            <a:r>
              <a:rPr lang="fr-FR" sz="2400" u="sng" dirty="0">
                <a:cs typeface="Calibri"/>
              </a:rPr>
              <a:t>milieu rural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D498ED-3C66-4B11-95C2-3FC829D3269F}"/>
              </a:ext>
            </a:extLst>
          </p:cNvPr>
          <p:cNvSpPr/>
          <p:nvPr/>
        </p:nvSpPr>
        <p:spPr>
          <a:xfrm>
            <a:off x="9083313" y="4100421"/>
            <a:ext cx="3057634" cy="581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Graphique 12" descr="Journal">
            <a:extLst>
              <a:ext uri="{FF2B5EF4-FFF2-40B4-BE49-F238E27FC236}">
                <a16:creationId xmlns:a16="http://schemas.microsoft.com/office/drawing/2014/main" id="{E94A8B14-319E-483B-90E3-73F7125302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4" name="Graphique 14" descr="Réunion">
            <a:extLst>
              <a:ext uri="{FF2B5EF4-FFF2-40B4-BE49-F238E27FC236}">
                <a16:creationId xmlns:a16="http://schemas.microsoft.com/office/drawing/2014/main" id="{8983E99B-A8D7-44D4-A302-313AF1EC5C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96422" y="3949461"/>
            <a:ext cx="914400" cy="914400"/>
          </a:xfrm>
          <a:prstGeom prst="rect">
            <a:avLst/>
          </a:prstGeom>
        </p:spPr>
      </p:pic>
      <p:pic>
        <p:nvPicPr>
          <p:cNvPr id="16" name="Image 16" descr="Une image contenant ciel, bâtiment, extérieur, voiture&#10;&#10;Description générée avec un niveau de confiance très élevé">
            <a:extLst>
              <a:ext uri="{FF2B5EF4-FFF2-40B4-BE49-F238E27FC236}">
                <a16:creationId xmlns:a16="http://schemas.microsoft.com/office/drawing/2014/main" id="{D37E5D49-5553-4C8B-9F68-2DF0F99D11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81382" y="2053921"/>
            <a:ext cx="2872596" cy="200253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15945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1B640540-6F90-42DA-B866-CB5D97B16246}"/>
              </a:ext>
            </a:extLst>
          </p:cNvPr>
          <p:cNvSpPr txBox="1"/>
          <p:nvPr/>
        </p:nvSpPr>
        <p:spPr>
          <a:xfrm>
            <a:off x="1662023" y="2776268"/>
            <a:ext cx="10190670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6000">
                <a:latin typeface="Calibri"/>
                <a:cs typeface="Calibri"/>
              </a:rPr>
              <a:t>Comment cela fonctionne ?</a:t>
            </a:r>
            <a:endParaRPr lang="fr-FR" sz="6000" b="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7916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6">
            <a:extLst>
              <a:ext uri="{FF2B5EF4-FFF2-40B4-BE49-F238E27FC236}">
                <a16:creationId xmlns:a16="http://schemas.microsoft.com/office/drawing/2014/main" id="{87804ED3-B6DB-4168-B26E-F3CF20A77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7D656683-9A36-48F7-825C-F7E8994CF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5400">
            <a:solidFill>
              <a:srgbClr val="97E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2" descr="Une image contenant carte, texte&#10;&#10;Description générée avec un niveau de confiance très élevé">
            <a:extLst>
              <a:ext uri="{FF2B5EF4-FFF2-40B4-BE49-F238E27FC236}">
                <a16:creationId xmlns:a16="http://schemas.microsoft.com/office/drawing/2014/main" id="{AA04053E-CA05-428E-9FD3-9115D5BA6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51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21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53EB82-AA0B-4AB7-BE68-038A30357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6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2" descr="Une image contenant capture d’écran, photo&#10;&#10;Description générée avec un niveau de confiance élevé">
            <a:extLst>
              <a:ext uri="{FF2B5EF4-FFF2-40B4-BE49-F238E27FC236}">
                <a16:creationId xmlns:a16="http://schemas.microsoft.com/office/drawing/2014/main" id="{826B958D-C065-448F-9A04-D10BCD9E9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0" r="2474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F42738-AE74-4433-8657-EDE5C5C61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03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7804ED3-B6DB-4168-B26E-F3CF20A77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656683-9A36-48F7-825C-F7E8994CF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5400">
            <a:solidFill>
              <a:srgbClr val="6172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2" descr="Une image contenant texte, carte&#10;&#10;Description générée avec un niveau de confiance très élevé">
            <a:extLst>
              <a:ext uri="{FF2B5EF4-FFF2-40B4-BE49-F238E27FC236}">
                <a16:creationId xmlns:a16="http://schemas.microsoft.com/office/drawing/2014/main" id="{80777191-A8EF-49AC-9C61-3F38142E1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64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66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FF78026-DEBB-4D5A-9A4E-872456603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D6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5E1684-CF44-4EAD-B3A4-FCE98461F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2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4F0EC61D-2887-447E-8642-F9953A9DB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716364"/>
            <a:ext cx="10905066" cy="54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26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3">
            <a:extLst>
              <a:ext uri="{FF2B5EF4-FFF2-40B4-BE49-F238E27FC236}">
                <a16:creationId xmlns:a16="http://schemas.microsoft.com/office/drawing/2014/main" id="{87804ED3-B6DB-4168-B26E-F3CF20A77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7D656683-9A36-48F7-825C-F7E8994CF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5400">
            <a:solidFill>
              <a:srgbClr val="9AE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A34EFC74-9DE7-49AE-BCA8-9638179AC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9180"/>
          <a:stretch/>
        </p:blipFill>
        <p:spPr>
          <a:xfrm>
            <a:off x="643467" y="669714"/>
            <a:ext cx="10905066" cy="551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0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0</TotalTime>
  <Words>0</Words>
  <Application>Microsoft Office PowerPoint</Application>
  <PresentationFormat>Grand écran</PresentationFormat>
  <Paragraphs>0</Paragraphs>
  <Slides>13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4" baseType="lpstr">
      <vt:lpstr>Parallaxe</vt:lpstr>
      <vt:lpstr>Agreez</vt:lpstr>
      <vt:lpstr>Qu'est-ce que Agreez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+</vt:lpstr>
      <vt:lpstr>Aspects financiers</vt:lpstr>
      <vt:lpstr>Des questions ? N'hésitez pas à discuter avec nous !</vt:lpstr>
      <vt:lpstr>Agreez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/>
  <cp:revision>584</cp:revision>
  <dcterms:created xsi:type="dcterms:W3CDTF">2012-07-30T22:21:58Z</dcterms:created>
  <dcterms:modified xsi:type="dcterms:W3CDTF">2018-10-28T12:51:54Z</dcterms:modified>
</cp:coreProperties>
</file>